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8" r:id="rId4"/>
    <p:sldId id="289" r:id="rId5"/>
    <p:sldId id="262" r:id="rId6"/>
    <p:sldId id="274" r:id="rId7"/>
    <p:sldId id="293" r:id="rId8"/>
    <p:sldId id="292" r:id="rId9"/>
    <p:sldId id="275" r:id="rId10"/>
    <p:sldId id="276" r:id="rId11"/>
    <p:sldId id="278" r:id="rId12"/>
    <p:sldId id="279" r:id="rId13"/>
    <p:sldId id="280" r:id="rId14"/>
    <p:sldId id="281" r:id="rId15"/>
    <p:sldId id="288" r:id="rId16"/>
    <p:sldId id="284" r:id="rId17"/>
    <p:sldId id="285" r:id="rId18"/>
    <p:sldId id="282" r:id="rId19"/>
    <p:sldId id="286" r:id="rId20"/>
    <p:sldId id="294" r:id="rId21"/>
    <p:sldId id="264" r:id="rId22"/>
    <p:sldId id="296" r:id="rId23"/>
    <p:sldId id="300" r:id="rId24"/>
    <p:sldId id="270" r:id="rId25"/>
    <p:sldId id="291" r:id="rId26"/>
    <p:sldId id="301" r:id="rId27"/>
    <p:sldId id="267" r:id="rId28"/>
    <p:sldId id="266" r:id="rId29"/>
    <p:sldId id="297" r:id="rId3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ABF5-6106-40B8-A60E-15A1DC69FEA8}" type="datetimeFigureOut">
              <a:rPr lang="en-US" smtClean="0"/>
              <a:t>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5DB6-FA2A-46BF-81FE-805103A11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0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E5C85-5AD5-4661-843A-3AC57AEF3DD1}" type="datetimeFigureOut">
              <a:rPr lang="en-US" smtClean="0"/>
              <a:pPr/>
              <a:t>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C246-ACE8-4469-B72C-72316B0A79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4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Emergency Information Scheme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C246-ACE8-4469-B72C-72316B0A799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4495D6-E8C5-48EB-B23F-E5A92344434E}" type="datetimeFigureOut">
              <a:rPr lang="en-GB" smtClean="0"/>
              <a:pPr/>
              <a:t>11/05/2018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81368D-9B86-4B15-93C1-C9B9B4584F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8643998" cy="19621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060848"/>
            <a:ext cx="8501122" cy="272547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7700" b="1" dirty="0" smtClean="0">
                <a:solidFill>
                  <a:schemeClr val="tx1"/>
                </a:solidFill>
              </a:rPr>
              <a:t>‘   </a:t>
            </a:r>
            <a:r>
              <a:rPr lang="en-GB" sz="10900" b="1" dirty="0" smtClean="0">
                <a:solidFill>
                  <a:schemeClr val="tx1"/>
                </a:solidFill>
              </a:rPr>
              <a:t>Message In A Bottle    </a:t>
            </a:r>
            <a:r>
              <a:rPr lang="en-GB" sz="7700" b="1" dirty="0" smtClean="0">
                <a:solidFill>
                  <a:schemeClr val="tx1"/>
                </a:solidFill>
              </a:rPr>
              <a:t>’     </a:t>
            </a:r>
          </a:p>
          <a:p>
            <a:pPr algn="ctr"/>
            <a:r>
              <a:rPr lang="en-GB" sz="7700" b="1" dirty="0" smtClean="0">
                <a:solidFill>
                  <a:schemeClr val="tx1"/>
                </a:solidFill>
              </a:rPr>
              <a:t>    </a:t>
            </a:r>
            <a:endParaRPr lang="en-GB" sz="5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7600" dirty="0" smtClean="0">
                <a:solidFill>
                  <a:schemeClr val="tx1"/>
                </a:solidFill>
              </a:rPr>
              <a:t>Emergency Information Scheme </a:t>
            </a:r>
          </a:p>
          <a:p>
            <a:pPr algn="ctr"/>
            <a:r>
              <a:rPr lang="en-GB" sz="7600" dirty="0" smtClean="0">
                <a:solidFill>
                  <a:schemeClr val="tx1"/>
                </a:solidFill>
              </a:rPr>
              <a:t>For The Three Towns  .      </a:t>
            </a:r>
            <a:r>
              <a:rPr lang="en-GB" sz="6300" b="1" dirty="0" smtClean="0">
                <a:solidFill>
                  <a:schemeClr val="tx1"/>
                </a:solidFill>
              </a:rPr>
              <a:t>   </a:t>
            </a:r>
            <a:endParaRPr lang="en-GB" sz="63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57892"/>
            <a:ext cx="820018" cy="8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2) Doctor’s Details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Doctor’s Name  …………………………………… </a:t>
            </a:r>
          </a:p>
          <a:p>
            <a:endParaRPr lang="en-GB" dirty="0" smtClean="0"/>
          </a:p>
          <a:p>
            <a:r>
              <a:rPr lang="en-GB" dirty="0" smtClean="0"/>
              <a:t>Doctor’s Address…………………………………    ……………………………………………………… Tel No. …………………………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3) Medical Details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 take no regular medication….	□</a:t>
            </a:r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dirty="0" smtClean="0"/>
              <a:t>Do you have: -  </a:t>
            </a:r>
          </a:p>
          <a:p>
            <a:r>
              <a:rPr lang="en-GB" dirty="0" smtClean="0"/>
              <a:t>Asthma……………………□ Diabetes </a:t>
            </a:r>
            <a:r>
              <a:rPr lang="en-GB" b="1" dirty="0" smtClean="0"/>
              <a:t>……………□</a:t>
            </a:r>
          </a:p>
          <a:p>
            <a:r>
              <a:rPr lang="en-GB" dirty="0" smtClean="0"/>
              <a:t>Heart Problems …………□Anti Coagulant Therapy Epilepsy…………………. □  (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GB" dirty="0" err="1" smtClean="0"/>
              <a:t>Warfarin</a:t>
            </a:r>
            <a:r>
              <a:rPr lang="en-GB" dirty="0" smtClean="0"/>
              <a:t>)          □</a:t>
            </a:r>
          </a:p>
          <a:p>
            <a:r>
              <a:rPr lang="en-GB" dirty="0" smtClean="0"/>
              <a:t>Other  □   (please give details below) </a:t>
            </a:r>
          </a:p>
          <a:p>
            <a:r>
              <a:rPr lang="en-GB" dirty="0" smtClean="0"/>
              <a:t> ……………………………………………………………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4)Medical Details ( cont’d)</a:t>
            </a:r>
          </a:p>
          <a:p>
            <a:endParaRPr lang="en-GB" dirty="0" smtClean="0"/>
          </a:p>
          <a:p>
            <a:r>
              <a:rPr lang="en-GB" dirty="0" smtClean="0"/>
              <a:t>Have you taken steroids recently?     Yes □     No  □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Are you allergic to anything, including medication?  Yes  □    No  □   (if yes please give details below)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……………………………………………………………………</a:t>
            </a:r>
          </a:p>
          <a:p>
            <a:r>
              <a:rPr lang="en-GB" dirty="0" smtClean="0"/>
              <a:t>Do you have a hearing aid?   		         Yes □ No □</a:t>
            </a:r>
          </a:p>
          <a:p>
            <a:endParaRPr lang="en-GB" dirty="0" smtClean="0"/>
          </a:p>
          <a:p>
            <a:r>
              <a:rPr lang="en-GB" dirty="0" smtClean="0"/>
              <a:t>Do you have any serious visual problems? Yes □ No□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 fontScale="55000" lnSpcReduction="20000"/>
          </a:bodyPr>
          <a:lstStyle/>
          <a:p>
            <a:r>
              <a:rPr lang="en-GB" sz="3600" b="1" dirty="0" smtClean="0"/>
              <a:t>5) Emergency Details </a:t>
            </a:r>
            <a:r>
              <a:rPr lang="en-GB" sz="3600" dirty="0" smtClean="0"/>
              <a:t>such as</a:t>
            </a:r>
          </a:p>
          <a:p>
            <a:endParaRPr lang="en-GB" sz="2500" b="1" dirty="0" smtClean="0"/>
          </a:p>
          <a:p>
            <a:r>
              <a:rPr lang="en-GB" sz="3300" b="1" dirty="0" smtClean="0"/>
              <a:t>In Case of Emergency who can we contact?</a:t>
            </a:r>
            <a:endParaRPr lang="en-GB" sz="3300" b="1" u="sng" dirty="0" smtClean="0"/>
          </a:p>
          <a:p>
            <a:endParaRPr lang="en-GB" sz="3300" dirty="0" smtClean="0"/>
          </a:p>
          <a:p>
            <a:r>
              <a:rPr lang="en-GB" sz="3300" b="1" dirty="0" smtClean="0"/>
              <a:t>1</a:t>
            </a:r>
            <a:r>
              <a:rPr lang="en-GB" sz="3300" dirty="0" smtClean="0"/>
              <a:t>. Name: ……………………         </a:t>
            </a:r>
            <a:r>
              <a:rPr lang="en-GB" sz="3300" b="1" dirty="0" smtClean="0"/>
              <a:t>2.</a:t>
            </a:r>
            <a:r>
              <a:rPr lang="en-GB" sz="3300" dirty="0" smtClean="0"/>
              <a:t> Name:.…………………………</a:t>
            </a:r>
          </a:p>
          <a:p>
            <a:r>
              <a:rPr lang="en-GB" sz="3300" dirty="0" smtClean="0"/>
              <a:t> </a:t>
            </a:r>
          </a:p>
          <a:p>
            <a:r>
              <a:rPr lang="en-GB" sz="3300" dirty="0" smtClean="0"/>
              <a:t>Telephone No. ………………       Telephone No.……………………</a:t>
            </a:r>
          </a:p>
          <a:p>
            <a:r>
              <a:rPr lang="en-GB" sz="3300" dirty="0" smtClean="0"/>
              <a:t> </a:t>
            </a:r>
          </a:p>
          <a:p>
            <a:r>
              <a:rPr lang="en-GB" sz="3300" dirty="0" smtClean="0"/>
              <a:t>Address:………………………       Address:…...………………………</a:t>
            </a:r>
          </a:p>
          <a:p>
            <a:r>
              <a:rPr lang="en-GB" sz="3300" dirty="0" smtClean="0"/>
              <a:t> </a:t>
            </a:r>
          </a:p>
          <a:p>
            <a:r>
              <a:rPr lang="en-GB" sz="3300" dirty="0" smtClean="0"/>
              <a:t>    ………………………………                  ………………………………</a:t>
            </a:r>
          </a:p>
          <a:p>
            <a:r>
              <a:rPr lang="en-GB" sz="3300" dirty="0" smtClean="0"/>
              <a:t> </a:t>
            </a:r>
          </a:p>
          <a:p>
            <a:r>
              <a:rPr lang="en-GB" sz="3300" dirty="0" smtClean="0"/>
              <a:t>Relationship to you: …………     Relationship to you …………………</a:t>
            </a:r>
          </a:p>
          <a:p>
            <a:r>
              <a:rPr lang="en-GB" sz="3300" dirty="0" smtClean="0"/>
              <a:t> </a:t>
            </a:r>
          </a:p>
          <a:p>
            <a:r>
              <a:rPr lang="en-GB" sz="3300" dirty="0" smtClean="0"/>
              <a:t>Do you have a person or a pet relying on you for daily care? </a:t>
            </a:r>
          </a:p>
          <a:p>
            <a:r>
              <a:rPr lang="en-GB" sz="3300" dirty="0" smtClean="0"/>
              <a:t>(if yes please give details below)</a:t>
            </a:r>
          </a:p>
          <a:p>
            <a:r>
              <a:rPr lang="en-GB" sz="3300" dirty="0" smtClean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0189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What does the user have to do ? </a:t>
            </a:r>
          </a:p>
          <a:p>
            <a:pPr lvl="0"/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1) The Form</a:t>
            </a:r>
          </a:p>
          <a:p>
            <a:pPr lvl="0">
              <a:buNone/>
            </a:pPr>
            <a:r>
              <a:rPr lang="en-US" b="1" dirty="0" smtClean="0"/>
              <a:t>   </a:t>
            </a:r>
            <a:r>
              <a:rPr lang="en-US" dirty="0" smtClean="0"/>
              <a:t>Complete the Data Form provided, using CAPITALS and a ballpoint pen. If possible attach a small passport style photo.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US" b="1" dirty="0" smtClean="0"/>
              <a:t> 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Content Placeholder 3" descr="Complete the form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3857628"/>
            <a:ext cx="2381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does the user have to do 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2) Others in the house.</a:t>
            </a:r>
            <a:r>
              <a:rPr lang="en-US" dirty="0" smtClean="0"/>
              <a:t>                                  If there are other people in your household who may benefit from this scheme, each one should use a separate bottle and mark the bottle clearly e.g. MR or MRS.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1152128" cy="184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does the user have to do 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3) Roll your form up </a:t>
            </a:r>
            <a:r>
              <a:rPr lang="en-US" dirty="0" smtClean="0"/>
              <a:t>and put it back into the bottle. If you have one, enclose your up to date repeat prescription form.  Replace the lid.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1280845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does the user have to do 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4)Place the bottle/s in your fridge door           </a:t>
            </a:r>
            <a:r>
              <a:rPr lang="en-US" dirty="0" smtClean="0"/>
              <a:t>where it will be clearly visible and safe.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Content Placeholder 5" descr="Place bottle in Frid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00438"/>
            <a:ext cx="23574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does the user have to do 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5) Stick the first label </a:t>
            </a:r>
            <a:r>
              <a:rPr lang="en-US" dirty="0" smtClean="0"/>
              <a:t>to the outside of your fridge door.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 descr="Place sticker on Frid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3357562"/>
            <a:ext cx="2374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19440"/>
          </a:xfrm>
        </p:spPr>
        <p:txBody>
          <a:bodyPr/>
          <a:lstStyle/>
          <a:p>
            <a:r>
              <a:rPr lang="en-US" b="1" dirty="0" smtClean="0"/>
              <a:t>What does the user have to do ?</a:t>
            </a:r>
          </a:p>
          <a:p>
            <a:endParaRPr lang="en-US" dirty="0" smtClean="0"/>
          </a:p>
          <a:p>
            <a:r>
              <a:rPr lang="en-US" dirty="0" smtClean="0"/>
              <a:t>6) </a:t>
            </a:r>
            <a:r>
              <a:rPr lang="en-US" b="1" dirty="0" smtClean="0"/>
              <a:t>Stick the other label </a:t>
            </a:r>
            <a:r>
              <a:rPr lang="en-US" dirty="0" smtClean="0"/>
              <a:t>inside your front door (placed so that it is not visible from outside).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5" name="Picture 4" descr="Place Sticker on inside of Front Do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3500438"/>
            <a:ext cx="25447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23368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What is the Scheme?‘ </a:t>
            </a:r>
          </a:p>
          <a:p>
            <a:endParaRPr lang="en-GB" b="1" dirty="0" smtClean="0"/>
          </a:p>
          <a:p>
            <a:r>
              <a:rPr lang="en-GB" dirty="0" smtClean="0"/>
              <a:t>The ‘Message in a Bottle’ is an Emergency Information Scheme aimed at anyone who feels vulnerable at home.</a:t>
            </a:r>
          </a:p>
          <a:p>
            <a:endParaRPr lang="en-GB" dirty="0" smtClean="0"/>
          </a:p>
          <a:p>
            <a:r>
              <a:rPr lang="en-GB" dirty="0" smtClean="0"/>
              <a:t>It provides Emergency Services with vital details of existing conditions and allergies of any vulnerable person and a contact name if they are called to their home.</a:t>
            </a:r>
          </a:p>
          <a:p>
            <a:endParaRPr lang="en-GB" dirty="0" smtClean="0"/>
          </a:p>
          <a:p>
            <a:r>
              <a:rPr lang="en-GB" dirty="0" smtClean="0"/>
              <a:t>Bottles will be available to all free of charge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100885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4347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What does the user have to do ?</a:t>
            </a:r>
          </a:p>
          <a:p>
            <a:pPr lvl="0">
              <a:buNone/>
            </a:pPr>
            <a:r>
              <a:rPr lang="en-US" b="1" dirty="0" smtClean="0"/>
              <a:t> </a:t>
            </a:r>
          </a:p>
          <a:p>
            <a:pPr lvl="0">
              <a:buNone/>
            </a:pPr>
            <a:r>
              <a:rPr lang="en-US" b="1" dirty="0" smtClean="0"/>
              <a:t> 7) Keep the Information up to date !</a:t>
            </a:r>
          </a:p>
          <a:p>
            <a:pPr lvl="0">
              <a:buNone/>
            </a:pPr>
            <a:r>
              <a:rPr lang="en-US" b="1" dirty="0" smtClean="0"/>
              <a:t>   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US" b="1" dirty="0" smtClean="0"/>
              <a:t> 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Content Placeholder 3" descr="Complete the form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3857628"/>
            <a:ext cx="2381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en-GB" b="1" dirty="0" smtClean="0"/>
              <a:t>How will the Emergency Services use the scheme?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The Emergency Services will know to look out for the Green Cross label when they enter the home. Bottle with contents can go with patient to hospital.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1008854" cy="1008000"/>
          </a:xfrm>
          <a:prstGeom prst="rect">
            <a:avLst/>
          </a:prstGeom>
        </p:spPr>
      </p:pic>
      <p:pic>
        <p:nvPicPr>
          <p:cNvPr id="5" name="Content Placeholder 4" descr="Emergency Services will look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8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5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599" y="1340768"/>
            <a:ext cx="8229600" cy="4378491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 smtClean="0"/>
              <a:t>Funding and Organisation</a:t>
            </a:r>
          </a:p>
          <a:p>
            <a:endParaRPr lang="en-GB" sz="2000" dirty="0"/>
          </a:p>
          <a:p>
            <a:r>
              <a:rPr lang="en-GB" sz="2800" dirty="0" smtClean="0"/>
              <a:t>Grant from the </a:t>
            </a:r>
            <a:r>
              <a:rPr lang="en-GB" sz="2800" dirty="0" err="1" smtClean="0"/>
              <a:t>The</a:t>
            </a:r>
            <a:r>
              <a:rPr lang="en-GB" sz="2800" dirty="0" smtClean="0"/>
              <a:t> Community Benefit Fund (</a:t>
            </a:r>
            <a:r>
              <a:rPr lang="en-GB" sz="2800" dirty="0" err="1" smtClean="0"/>
              <a:t>Ardrossan</a:t>
            </a:r>
            <a:r>
              <a:rPr lang="en-GB" sz="2800" dirty="0" smtClean="0"/>
              <a:t> Windfarm).</a:t>
            </a:r>
          </a:p>
          <a:p>
            <a:endParaRPr lang="en-GB" sz="2800" dirty="0"/>
          </a:p>
          <a:p>
            <a:r>
              <a:rPr lang="en-GB" sz="2800" dirty="0" smtClean="0"/>
              <a:t>Funds of Rotary Club of </a:t>
            </a:r>
            <a:r>
              <a:rPr lang="en-GB" sz="2800" dirty="0" err="1" smtClean="0"/>
              <a:t>Hunterston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Each bottle and contents cost </a:t>
            </a:r>
            <a:r>
              <a:rPr lang="en-GB" sz="2800" dirty="0" err="1" smtClean="0"/>
              <a:t>approx</a:t>
            </a:r>
            <a:r>
              <a:rPr lang="en-GB" sz="2800" dirty="0" smtClean="0"/>
              <a:t> 30p</a:t>
            </a:r>
          </a:p>
          <a:p>
            <a:endParaRPr lang="en-GB" sz="2800" dirty="0"/>
          </a:p>
          <a:p>
            <a:r>
              <a:rPr lang="en-GB" sz="2800" dirty="0" smtClean="0"/>
              <a:t>Bottles sourced, prepared and distributed by members of Rotary.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2800" b="1" dirty="0" smtClean="0"/>
              <a:t>Quantitie</a:t>
            </a:r>
            <a:r>
              <a:rPr lang="en-GB" sz="2800" dirty="0" smtClean="0"/>
              <a:t>s</a:t>
            </a:r>
            <a:r>
              <a:rPr lang="en-GB" sz="2400" dirty="0" smtClean="0"/>
              <a:t> :</a:t>
            </a:r>
          </a:p>
          <a:p>
            <a:pPr marL="109728" indent="0">
              <a:buNone/>
            </a:pPr>
            <a:r>
              <a:rPr lang="en-GB" sz="2800" dirty="0" smtClean="0"/>
              <a:t>Estimates from other areas suggest 10% of population may use bottles</a:t>
            </a:r>
          </a:p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r>
              <a:rPr lang="en-GB" sz="2800" dirty="0" smtClean="0"/>
              <a:t>Population of Three Towns is </a:t>
            </a:r>
            <a:r>
              <a:rPr lang="en-GB" sz="2800" dirty="0" err="1" smtClean="0"/>
              <a:t>approx</a:t>
            </a:r>
            <a:r>
              <a:rPr lang="en-GB" sz="2800" dirty="0" smtClean="0"/>
              <a:t> 33,000</a:t>
            </a:r>
          </a:p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r>
              <a:rPr lang="en-GB" sz="2800" dirty="0" smtClean="0"/>
              <a:t>Our initial stock is 3,150 bottles</a:t>
            </a:r>
          </a:p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r>
              <a:rPr lang="en-GB" sz="2800" dirty="0" smtClean="0"/>
              <a:t>Distributed to date 1,100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Distribution</a:t>
            </a:r>
            <a:r>
              <a:rPr lang="en-GB" dirty="0" smtClean="0"/>
              <a:t>.   20 Outlets in the Three Towns</a:t>
            </a:r>
          </a:p>
          <a:p>
            <a:r>
              <a:rPr lang="en-GB" dirty="0" smtClean="0"/>
              <a:t>All 8 Pharmacies</a:t>
            </a:r>
          </a:p>
          <a:p>
            <a:r>
              <a:rPr lang="en-GB" dirty="0" smtClean="0"/>
              <a:t>All 4 Doctor’s Surgeries</a:t>
            </a:r>
          </a:p>
          <a:p>
            <a:r>
              <a:rPr lang="en-GB" dirty="0" smtClean="0"/>
              <a:t>All 3 Libraries</a:t>
            </a:r>
          </a:p>
          <a:p>
            <a:r>
              <a:rPr lang="en-GB" dirty="0" smtClean="0"/>
              <a:t>Three Towns OIR</a:t>
            </a:r>
          </a:p>
          <a:p>
            <a:r>
              <a:rPr lang="en-GB" dirty="0" smtClean="0"/>
              <a:t>Thistle Day Centre</a:t>
            </a:r>
          </a:p>
          <a:p>
            <a:r>
              <a:rPr lang="en-GB" dirty="0" err="1" smtClean="0"/>
              <a:t>Castleview</a:t>
            </a:r>
            <a:r>
              <a:rPr lang="en-GB" dirty="0" smtClean="0"/>
              <a:t> Day Centre</a:t>
            </a:r>
          </a:p>
          <a:p>
            <a:r>
              <a:rPr lang="en-GB" dirty="0" smtClean="0"/>
              <a:t>The Hope Project Centre</a:t>
            </a:r>
          </a:p>
          <a:p>
            <a:r>
              <a:rPr lang="en-GB" dirty="0" smtClean="0"/>
              <a:t>St Cuthbert’s Church Community Cafe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120"/>
            <a:ext cx="4314942" cy="680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606374" cy="586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008854" cy="6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>
            <a:normAutofit/>
          </a:bodyPr>
          <a:lstStyle/>
          <a:p>
            <a:r>
              <a:rPr lang="en-GB" sz="9600" dirty="0" smtClean="0"/>
              <a:t>Questions ?</a:t>
            </a: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2" y="2687987"/>
            <a:ext cx="7199376" cy="2112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" y="6143644"/>
            <a:ext cx="756641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Background.</a:t>
            </a:r>
          </a:p>
          <a:p>
            <a:r>
              <a:rPr lang="en-GB" dirty="0" smtClean="0"/>
              <a:t>The ‘Message in a Bottle’ scheme has been operated successfully by Rotary clubs and others in Britain for over 10 years.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Schemes are operational in Renfrewshire, parts of Dumfries &amp; Galloway</a:t>
            </a:r>
            <a:r>
              <a:rPr lang="en-GB" dirty="0"/>
              <a:t> </a:t>
            </a:r>
            <a:r>
              <a:rPr lang="en-GB" dirty="0" smtClean="0"/>
              <a:t>&amp;</a:t>
            </a:r>
            <a:r>
              <a:rPr lang="en-GB" dirty="0" smtClean="0"/>
              <a:t> Highlands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Our club introduced the scheme in West Kilbride in 2013 and other clubs introduced the scheme in South Ayrshire in 2016.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Which local Emergency Services agreed to use the scheme?-</a:t>
            </a:r>
          </a:p>
          <a:p>
            <a:endParaRPr lang="en-GB" b="1" dirty="0" smtClean="0"/>
          </a:p>
          <a:p>
            <a:r>
              <a:rPr lang="en-GB" b="1" dirty="0" smtClean="0"/>
              <a:t>The Scottish Ambulance Service </a:t>
            </a:r>
            <a:r>
              <a:rPr lang="en-GB" dirty="0" smtClean="0"/>
              <a:t>(</a:t>
            </a:r>
            <a:r>
              <a:rPr lang="en-GB" dirty="0" err="1" smtClean="0"/>
              <a:t>Kilwinning</a:t>
            </a:r>
            <a:r>
              <a:rPr lang="en-GB" dirty="0" smtClean="0"/>
              <a:t>)- David Mackintosh  Area Service Manager</a:t>
            </a:r>
          </a:p>
          <a:p>
            <a:r>
              <a:rPr lang="en-GB" b="1" dirty="0" smtClean="0"/>
              <a:t>Strathclyde Fire  &amp; Rescue </a:t>
            </a:r>
            <a:r>
              <a:rPr lang="en-GB" dirty="0" smtClean="0"/>
              <a:t>(</a:t>
            </a:r>
            <a:r>
              <a:rPr lang="en-GB" dirty="0" err="1" smtClean="0"/>
              <a:t>Ardrossan</a:t>
            </a:r>
            <a:r>
              <a:rPr lang="en-GB" dirty="0" smtClean="0"/>
              <a:t>)-  Kevin Hughes     Station Manager             </a:t>
            </a:r>
          </a:p>
          <a:p>
            <a:r>
              <a:rPr lang="en-GB" b="1" dirty="0" smtClean="0"/>
              <a:t>Police Scotland</a:t>
            </a:r>
            <a:r>
              <a:rPr lang="en-GB" dirty="0" smtClean="0"/>
              <a:t>(</a:t>
            </a:r>
            <a:r>
              <a:rPr lang="en-GB" dirty="0" err="1" smtClean="0"/>
              <a:t>Saltcoats</a:t>
            </a:r>
            <a:r>
              <a:rPr lang="en-GB" dirty="0" smtClean="0"/>
              <a:t>)-                        Inspector Colin </a:t>
            </a:r>
            <a:r>
              <a:rPr lang="en-GB" dirty="0" err="1" smtClean="0"/>
              <a:t>Convery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How does the scheme work for the user?</a:t>
            </a:r>
          </a:p>
          <a:p>
            <a:endParaRPr lang="en-GB" sz="2400" dirty="0" smtClean="0"/>
          </a:p>
          <a:p>
            <a:r>
              <a:rPr lang="en-GB" sz="2400" dirty="0" smtClean="0"/>
              <a:t>Your details are stored in a clearly labelled plastic bottle which is kept in your fridge door.  </a:t>
            </a:r>
          </a:p>
          <a:p>
            <a:endParaRPr lang="en-GB" sz="2400" dirty="0" smtClean="0"/>
          </a:p>
          <a:p>
            <a:r>
              <a:rPr lang="en-GB" sz="2400" dirty="0" smtClean="0"/>
              <a:t>Two matching labels, known to the Emergency Services and other care agencies, are displayed in your house. </a:t>
            </a:r>
          </a:p>
          <a:p>
            <a:endParaRPr lang="en-GB" sz="2400" dirty="0" smtClean="0"/>
          </a:p>
          <a:p>
            <a:r>
              <a:rPr lang="en-GB" sz="2400" dirty="0" smtClean="0"/>
              <a:t> Quick access to your details in the bottle will enable others to help you more effectively in an emergency situation.</a:t>
            </a:r>
          </a:p>
          <a:p>
            <a:r>
              <a:rPr lang="en-GB" sz="2400" dirty="0" smtClean="0"/>
              <a:t>Provides you with peace of mind.</a:t>
            </a:r>
          </a:p>
          <a:p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en-GB" b="1" dirty="0" smtClean="0"/>
              <a:t>The ‘Bottle’                                                           </a:t>
            </a:r>
            <a:r>
              <a:rPr lang="en-GB" dirty="0" smtClean="0"/>
              <a:t>The bottle is 10cm long and 4.5cm diameter and contains the Emergency Data Sheet, Instructions +2 Green Cross Labels.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924943"/>
            <a:ext cx="2088232" cy="393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791141" cy="640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32656"/>
            <a:ext cx="4896544" cy="6192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85000" lnSpcReduction="20000"/>
          </a:bodyPr>
          <a:lstStyle/>
          <a:p>
            <a:r>
              <a:rPr lang="en-GB" sz="2800" b="1" dirty="0" smtClean="0"/>
              <a:t>What is the ‘Message’                                                   </a:t>
            </a:r>
          </a:p>
          <a:p>
            <a:r>
              <a:rPr lang="en-GB" sz="2800" dirty="0" smtClean="0"/>
              <a:t>The message is a Data Sheet which contains</a:t>
            </a:r>
          </a:p>
          <a:p>
            <a:pPr>
              <a:buNone/>
            </a:pPr>
            <a:r>
              <a:rPr lang="en-GB" sz="2800" b="1" dirty="0" smtClean="0"/>
              <a:t>  </a:t>
            </a:r>
          </a:p>
          <a:p>
            <a:pPr>
              <a:buNone/>
            </a:pPr>
            <a:r>
              <a:rPr lang="en-GB" sz="2800" b="1" dirty="0" smtClean="0"/>
              <a:t> 1) Personal Details  </a:t>
            </a:r>
            <a:r>
              <a:rPr lang="en-GB" sz="2800" dirty="0" smtClean="0"/>
              <a:t>such as                                                              </a:t>
            </a:r>
          </a:p>
          <a:p>
            <a:pPr>
              <a:buNone/>
            </a:pPr>
            <a:r>
              <a:rPr lang="en-GB" sz="2800" b="1" dirty="0" smtClean="0"/>
              <a:t>  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Your First Name………………………………………</a:t>
            </a:r>
          </a:p>
          <a:p>
            <a:r>
              <a:rPr lang="en-GB" sz="2800" dirty="0" smtClean="0"/>
              <a:t> </a:t>
            </a:r>
          </a:p>
          <a:p>
            <a:r>
              <a:rPr lang="en-GB" sz="2800" dirty="0" smtClean="0"/>
              <a:t>Your Last Name…………………………………………</a:t>
            </a:r>
          </a:p>
          <a:p>
            <a:r>
              <a:rPr lang="en-GB" sz="2800" dirty="0" smtClean="0"/>
              <a:t> </a:t>
            </a:r>
          </a:p>
          <a:p>
            <a:r>
              <a:rPr lang="en-GB" sz="2800" dirty="0" smtClean="0"/>
              <a:t>Male  □     Female  □  	 Approx Height ….. …… Approx Weight ………..</a:t>
            </a:r>
          </a:p>
          <a:p>
            <a:r>
              <a:rPr lang="en-GB" sz="2800" dirty="0" smtClean="0"/>
              <a:t> </a:t>
            </a:r>
          </a:p>
          <a:p>
            <a:r>
              <a:rPr lang="en-GB" sz="2800" dirty="0" smtClean="0"/>
              <a:t>Date of Birth ……………………………                                 Date you completed this form ………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Rotary Club of </a:t>
            </a:r>
            <a:r>
              <a:rPr lang="en-GB" dirty="0" err="1" smtClean="0"/>
              <a:t>Hunterston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10272</TotalTime>
  <Words>848</Words>
  <Application>Microsoft Office PowerPoint</Application>
  <PresentationFormat>On-screen Show (4:3)</PresentationFormat>
  <Paragraphs>198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The Rotary Club of Hunterston    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PowerPoint Presentation</vt:lpstr>
      <vt:lpstr>PowerPoint Presentation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The Rotary Club of Hunterston</vt:lpstr>
      <vt:lpstr>Rotary Club of Hunterston</vt:lpstr>
      <vt:lpstr>Rotary Club of Hunterston</vt:lpstr>
      <vt:lpstr>The Rotary Club of Hunterston</vt:lpstr>
      <vt:lpstr>PowerPoint Presentation</vt:lpstr>
      <vt:lpstr>PowerPoint Presentation</vt:lpstr>
      <vt:lpstr>Rotary Club of Hunterston</vt:lpstr>
      <vt:lpstr>Rotary Club of Hunterston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of Hunterston</dc:title>
  <dc:creator>Howard Gibb</dc:creator>
  <cp:lastModifiedBy>Howard Gibb</cp:lastModifiedBy>
  <cp:revision>102</cp:revision>
  <cp:lastPrinted>2018-05-10T08:23:13Z</cp:lastPrinted>
  <dcterms:created xsi:type="dcterms:W3CDTF">2013-09-12T09:47:06Z</dcterms:created>
  <dcterms:modified xsi:type="dcterms:W3CDTF">2018-05-11T10:42:11Z</dcterms:modified>
</cp:coreProperties>
</file>